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0F0CBE-5184-4925-BDC4-16C432F22A34}" v="2" dt="2021-11-20T18:28:47.2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752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MJG (Bernhard)" userId="8c651d8e-946e-4948-8a64-4c10bca0126f" providerId="ADAL" clId="{B00F0CBE-5184-4925-BDC4-16C432F22A34}"/>
    <pc:docChg chg="custSel addSld modSld sldOrd">
      <pc:chgData name="Seelen, BMJG (Bernhard)" userId="8c651d8e-946e-4948-8a64-4c10bca0126f" providerId="ADAL" clId="{B00F0CBE-5184-4925-BDC4-16C432F22A34}" dt="2021-11-20T18:31:39.179" v="728" actId="20577"/>
      <pc:docMkLst>
        <pc:docMk/>
      </pc:docMkLst>
      <pc:sldChg chg="modSp mod">
        <pc:chgData name="Seelen, BMJG (Bernhard)" userId="8c651d8e-946e-4948-8a64-4c10bca0126f" providerId="ADAL" clId="{B00F0CBE-5184-4925-BDC4-16C432F22A34}" dt="2021-07-06T10:15:01.856" v="39" actId="1076"/>
        <pc:sldMkLst>
          <pc:docMk/>
          <pc:sldMk cId="900060437" sldId="258"/>
        </pc:sldMkLst>
        <pc:spChg chg="mod">
          <ac:chgData name="Seelen, BMJG (Bernhard)" userId="8c651d8e-946e-4948-8a64-4c10bca0126f" providerId="ADAL" clId="{B00F0CBE-5184-4925-BDC4-16C432F22A34}" dt="2021-07-06T10:15:01.856" v="39" actId="1076"/>
          <ac:spMkLst>
            <pc:docMk/>
            <pc:sldMk cId="900060437" sldId="258"/>
            <ac:spMk id="3" creationId="{00000000-0000-0000-0000-000000000000}"/>
          </ac:spMkLst>
        </pc:spChg>
      </pc:sldChg>
      <pc:sldChg chg="modSp mod">
        <pc:chgData name="Seelen, BMJG (Bernhard)" userId="8c651d8e-946e-4948-8a64-4c10bca0126f" providerId="ADAL" clId="{B00F0CBE-5184-4925-BDC4-16C432F22A34}" dt="2021-07-06T10:14:53.089" v="38" actId="1076"/>
        <pc:sldMkLst>
          <pc:docMk/>
          <pc:sldMk cId="965888234" sldId="259"/>
        </pc:sldMkLst>
        <pc:spChg chg="mod">
          <ac:chgData name="Seelen, BMJG (Bernhard)" userId="8c651d8e-946e-4948-8a64-4c10bca0126f" providerId="ADAL" clId="{B00F0CBE-5184-4925-BDC4-16C432F22A34}" dt="2021-07-06T10:14:53.089" v="38" actId="1076"/>
          <ac:spMkLst>
            <pc:docMk/>
            <pc:sldMk cId="965888234" sldId="259"/>
            <ac:spMk id="3" creationId="{00000000-0000-0000-0000-000000000000}"/>
          </ac:spMkLst>
        </pc:spChg>
        <pc:cxnChg chg="mod">
          <ac:chgData name="Seelen, BMJG (Bernhard)" userId="8c651d8e-946e-4948-8a64-4c10bca0126f" providerId="ADAL" clId="{B00F0CBE-5184-4925-BDC4-16C432F22A34}" dt="2021-07-06T10:14:53.089" v="38" actId="1076"/>
          <ac:cxnSpMkLst>
            <pc:docMk/>
            <pc:sldMk cId="965888234" sldId="259"/>
            <ac:cxnSpMk id="8" creationId="{00000000-0000-0000-0000-000000000000}"/>
          </ac:cxnSpMkLst>
        </pc:cxnChg>
      </pc:sldChg>
      <pc:sldChg chg="modSp mod">
        <pc:chgData name="Seelen, BMJG (Bernhard)" userId="8c651d8e-946e-4948-8a64-4c10bca0126f" providerId="ADAL" clId="{B00F0CBE-5184-4925-BDC4-16C432F22A34}" dt="2021-07-06T10:14:48.782" v="37" actId="1076"/>
        <pc:sldMkLst>
          <pc:docMk/>
          <pc:sldMk cId="980206719" sldId="260"/>
        </pc:sldMkLst>
        <pc:spChg chg="mod">
          <ac:chgData name="Seelen, BMJG (Bernhard)" userId="8c651d8e-946e-4948-8a64-4c10bca0126f" providerId="ADAL" clId="{B00F0CBE-5184-4925-BDC4-16C432F22A34}" dt="2021-07-06T10:14:48.782" v="37" actId="1076"/>
          <ac:spMkLst>
            <pc:docMk/>
            <pc:sldMk cId="980206719" sldId="260"/>
            <ac:spMk id="3" creationId="{00000000-0000-0000-0000-000000000000}"/>
          </ac:spMkLst>
        </pc:spChg>
      </pc:sldChg>
      <pc:sldChg chg="modSp mod">
        <pc:chgData name="Seelen, BMJG (Bernhard)" userId="8c651d8e-946e-4948-8a64-4c10bca0126f" providerId="ADAL" clId="{B00F0CBE-5184-4925-BDC4-16C432F22A34}" dt="2021-07-06T10:14:00.289" v="33" actId="1076"/>
        <pc:sldMkLst>
          <pc:docMk/>
          <pc:sldMk cId="2230925043" sldId="261"/>
        </pc:sldMkLst>
        <pc:spChg chg="mod">
          <ac:chgData name="Seelen, BMJG (Bernhard)" userId="8c651d8e-946e-4948-8a64-4c10bca0126f" providerId="ADAL" clId="{B00F0CBE-5184-4925-BDC4-16C432F22A34}" dt="2021-07-06T10:14:00.289" v="33" actId="1076"/>
          <ac:spMkLst>
            <pc:docMk/>
            <pc:sldMk cId="2230925043" sldId="261"/>
            <ac:spMk id="3" creationId="{00000000-0000-0000-0000-000000000000}"/>
          </ac:spMkLst>
        </pc:spChg>
      </pc:sldChg>
      <pc:sldChg chg="modSp mod">
        <pc:chgData name="Seelen, BMJG (Bernhard)" userId="8c651d8e-946e-4948-8a64-4c10bca0126f" providerId="ADAL" clId="{B00F0CBE-5184-4925-BDC4-16C432F22A34}" dt="2021-07-06T10:14:28.193" v="36" actId="1076"/>
        <pc:sldMkLst>
          <pc:docMk/>
          <pc:sldMk cId="2735442662" sldId="262"/>
        </pc:sldMkLst>
        <pc:spChg chg="mod">
          <ac:chgData name="Seelen, BMJG (Bernhard)" userId="8c651d8e-946e-4948-8a64-4c10bca0126f" providerId="ADAL" clId="{B00F0CBE-5184-4925-BDC4-16C432F22A34}" dt="2021-07-06T10:14:24.834" v="35" actId="1076"/>
          <ac:spMkLst>
            <pc:docMk/>
            <pc:sldMk cId="2735442662" sldId="262"/>
            <ac:spMk id="3" creationId="{00000000-0000-0000-0000-000000000000}"/>
          </ac:spMkLst>
        </pc:spChg>
        <pc:spChg chg="mod">
          <ac:chgData name="Seelen, BMJG (Bernhard)" userId="8c651d8e-946e-4948-8a64-4c10bca0126f" providerId="ADAL" clId="{B00F0CBE-5184-4925-BDC4-16C432F22A34}" dt="2021-07-06T10:14:28.193" v="36" actId="1076"/>
          <ac:spMkLst>
            <pc:docMk/>
            <pc:sldMk cId="2735442662" sldId="262"/>
            <ac:spMk id="12" creationId="{00000000-0000-0000-0000-000000000000}"/>
          </ac:spMkLst>
        </pc:spChg>
        <pc:cxnChg chg="mod">
          <ac:chgData name="Seelen, BMJG (Bernhard)" userId="8c651d8e-946e-4948-8a64-4c10bca0126f" providerId="ADAL" clId="{B00F0CBE-5184-4925-BDC4-16C432F22A34}" dt="2021-07-06T10:14:24.834" v="35" actId="1076"/>
          <ac:cxnSpMkLst>
            <pc:docMk/>
            <pc:sldMk cId="2735442662" sldId="262"/>
            <ac:cxnSpMk id="11" creationId="{00000000-0000-0000-0000-000000000000}"/>
          </ac:cxnSpMkLst>
        </pc:cxnChg>
      </pc:sldChg>
      <pc:sldChg chg="modSp mod">
        <pc:chgData name="Seelen, BMJG (Bernhard)" userId="8c651d8e-946e-4948-8a64-4c10bca0126f" providerId="ADAL" clId="{B00F0CBE-5184-4925-BDC4-16C432F22A34}" dt="2021-07-06T10:14:18.712" v="34" actId="1076"/>
        <pc:sldMkLst>
          <pc:docMk/>
          <pc:sldMk cId="1967891206" sldId="263"/>
        </pc:sldMkLst>
        <pc:spChg chg="mod">
          <ac:chgData name="Seelen, BMJG (Bernhard)" userId="8c651d8e-946e-4948-8a64-4c10bca0126f" providerId="ADAL" clId="{B00F0CBE-5184-4925-BDC4-16C432F22A34}" dt="2021-07-06T10:14:18.712" v="34" actId="1076"/>
          <ac:spMkLst>
            <pc:docMk/>
            <pc:sldMk cId="1967891206" sldId="263"/>
            <ac:spMk id="3" creationId="{00000000-0000-0000-0000-000000000000}"/>
          </ac:spMkLst>
        </pc:spChg>
        <pc:spChg chg="mod">
          <ac:chgData name="Seelen, BMJG (Bernhard)" userId="8c651d8e-946e-4948-8a64-4c10bca0126f" providerId="ADAL" clId="{B00F0CBE-5184-4925-BDC4-16C432F22A34}" dt="2021-07-06T10:13:36.911" v="29" actId="1076"/>
          <ac:spMkLst>
            <pc:docMk/>
            <pc:sldMk cId="1967891206" sldId="263"/>
            <ac:spMk id="12" creationId="{00000000-0000-0000-0000-000000000000}"/>
          </ac:spMkLst>
        </pc:spChg>
        <pc:spChg chg="mod">
          <ac:chgData name="Seelen, BMJG (Bernhard)" userId="8c651d8e-946e-4948-8a64-4c10bca0126f" providerId="ADAL" clId="{B00F0CBE-5184-4925-BDC4-16C432F22A34}" dt="2021-07-06T10:13:29.577" v="28" actId="20577"/>
          <ac:spMkLst>
            <pc:docMk/>
            <pc:sldMk cId="1967891206" sldId="263"/>
            <ac:spMk id="13" creationId="{00000000-0000-0000-0000-000000000000}"/>
          </ac:spMkLst>
        </pc:spChg>
        <pc:cxnChg chg="mod">
          <ac:chgData name="Seelen, BMJG (Bernhard)" userId="8c651d8e-946e-4948-8a64-4c10bca0126f" providerId="ADAL" clId="{B00F0CBE-5184-4925-BDC4-16C432F22A34}" dt="2021-07-06T10:13:46.008" v="31" actId="14100"/>
          <ac:cxnSpMkLst>
            <pc:docMk/>
            <pc:sldMk cId="1967891206" sldId="263"/>
            <ac:cxnSpMk id="5" creationId="{00000000-0000-0000-0000-000000000000}"/>
          </ac:cxnSpMkLst>
        </pc:cxnChg>
        <pc:cxnChg chg="mod">
          <ac:chgData name="Seelen, BMJG (Bernhard)" userId="8c651d8e-946e-4948-8a64-4c10bca0126f" providerId="ADAL" clId="{B00F0CBE-5184-4925-BDC4-16C432F22A34}" dt="2021-07-06T10:14:18.712" v="34" actId="1076"/>
          <ac:cxnSpMkLst>
            <pc:docMk/>
            <pc:sldMk cId="1967891206" sldId="263"/>
            <ac:cxnSpMk id="11" creationId="{00000000-0000-0000-0000-000000000000}"/>
          </ac:cxnSpMkLst>
        </pc:cxnChg>
        <pc:cxnChg chg="mod">
          <ac:chgData name="Seelen, BMJG (Bernhard)" userId="8c651d8e-946e-4948-8a64-4c10bca0126f" providerId="ADAL" clId="{B00F0CBE-5184-4925-BDC4-16C432F22A34}" dt="2021-07-06T10:13:36.911" v="29" actId="1076"/>
          <ac:cxnSpMkLst>
            <pc:docMk/>
            <pc:sldMk cId="1967891206" sldId="263"/>
            <ac:cxnSpMk id="14" creationId="{00000000-0000-0000-0000-000000000000}"/>
          </ac:cxnSpMkLst>
        </pc:cxnChg>
      </pc:sldChg>
      <pc:sldChg chg="addSp delSp modSp mod ord">
        <pc:chgData name="Seelen, BMJG (Bernhard)" userId="8c651d8e-946e-4948-8a64-4c10bca0126f" providerId="ADAL" clId="{B00F0CBE-5184-4925-BDC4-16C432F22A34}" dt="2021-11-20T18:28:55.630" v="676" actId="14100"/>
        <pc:sldMkLst>
          <pc:docMk/>
          <pc:sldMk cId="288821109" sldId="268"/>
        </pc:sldMkLst>
        <pc:spChg chg="mod">
          <ac:chgData name="Seelen, BMJG (Bernhard)" userId="8c651d8e-946e-4948-8a64-4c10bca0126f" providerId="ADAL" clId="{B00F0CBE-5184-4925-BDC4-16C432F22A34}" dt="2021-11-20T18:24:37.963" v="673" actId="5793"/>
          <ac:spMkLst>
            <pc:docMk/>
            <pc:sldMk cId="288821109" sldId="268"/>
            <ac:spMk id="2" creationId="{00000000-0000-0000-0000-000000000000}"/>
          </ac:spMkLst>
        </pc:spChg>
        <pc:spChg chg="mod">
          <ac:chgData name="Seelen, BMJG (Bernhard)" userId="8c651d8e-946e-4948-8a64-4c10bca0126f" providerId="ADAL" clId="{B00F0CBE-5184-4925-BDC4-16C432F22A34}" dt="2021-11-20T18:23:41.785" v="485" actId="20577"/>
          <ac:spMkLst>
            <pc:docMk/>
            <pc:sldMk cId="288821109" sldId="268"/>
            <ac:spMk id="3" creationId="{00000000-0000-0000-0000-000000000000}"/>
          </ac:spMkLst>
        </pc:spChg>
        <pc:picChg chg="del">
          <ac:chgData name="Seelen, BMJG (Bernhard)" userId="8c651d8e-946e-4948-8a64-4c10bca0126f" providerId="ADAL" clId="{B00F0CBE-5184-4925-BDC4-16C432F22A34}" dt="2021-11-20T18:24:25.776" v="626" actId="478"/>
          <ac:picMkLst>
            <pc:docMk/>
            <pc:sldMk cId="288821109" sldId="268"/>
            <ac:picMk id="4" creationId="{0DAB1953-DCD4-43BC-A6CE-7E5CCF5008D2}"/>
          </ac:picMkLst>
        </pc:picChg>
        <pc:picChg chg="add mod">
          <ac:chgData name="Seelen, BMJG (Bernhard)" userId="8c651d8e-946e-4948-8a64-4c10bca0126f" providerId="ADAL" clId="{B00F0CBE-5184-4925-BDC4-16C432F22A34}" dt="2021-11-20T18:28:55.630" v="676" actId="14100"/>
          <ac:picMkLst>
            <pc:docMk/>
            <pc:sldMk cId="288821109" sldId="268"/>
            <ac:picMk id="5" creationId="{3E8537EA-5FCF-4D52-9D19-65DA582C1F2B}"/>
          </ac:picMkLst>
        </pc:picChg>
      </pc:sldChg>
      <pc:sldChg chg="modSp mod">
        <pc:chgData name="Seelen, BMJG (Bernhard)" userId="8c651d8e-946e-4948-8a64-4c10bca0126f" providerId="ADAL" clId="{B00F0CBE-5184-4925-BDC4-16C432F22A34}" dt="2021-07-06T10:15:52.354" v="101" actId="20577"/>
        <pc:sldMkLst>
          <pc:docMk/>
          <pc:sldMk cId="2290556639" sldId="269"/>
        </pc:sldMkLst>
        <pc:spChg chg="mod">
          <ac:chgData name="Seelen, BMJG (Bernhard)" userId="8c651d8e-946e-4948-8a64-4c10bca0126f" providerId="ADAL" clId="{B00F0CBE-5184-4925-BDC4-16C432F22A34}" dt="2021-07-06T10:15:52.354" v="101" actId="20577"/>
          <ac:spMkLst>
            <pc:docMk/>
            <pc:sldMk cId="2290556639" sldId="269"/>
            <ac:spMk id="2" creationId="{00000000-0000-0000-0000-000000000000}"/>
          </ac:spMkLst>
        </pc:spChg>
      </pc:sldChg>
      <pc:sldChg chg="addSp modSp new mod">
        <pc:chgData name="Seelen, BMJG (Bernhard)" userId="8c651d8e-946e-4948-8a64-4c10bca0126f" providerId="ADAL" clId="{B00F0CBE-5184-4925-BDC4-16C432F22A34}" dt="2021-11-20T18:31:39.179" v="728" actId="20577"/>
        <pc:sldMkLst>
          <pc:docMk/>
          <pc:sldMk cId="3061782211" sldId="270"/>
        </pc:sldMkLst>
        <pc:spChg chg="mod">
          <ac:chgData name="Seelen, BMJG (Bernhard)" userId="8c651d8e-946e-4948-8a64-4c10bca0126f" providerId="ADAL" clId="{B00F0CBE-5184-4925-BDC4-16C432F22A34}" dt="2021-11-20T18:31:39.179" v="728" actId="20577"/>
          <ac:spMkLst>
            <pc:docMk/>
            <pc:sldMk cId="3061782211" sldId="270"/>
            <ac:spMk id="2" creationId="{1A31FB3B-8437-4860-A809-3931CCF3F73D}"/>
          </ac:spMkLst>
        </pc:spChg>
        <pc:spChg chg="mod">
          <ac:chgData name="Seelen, BMJG (Bernhard)" userId="8c651d8e-946e-4948-8a64-4c10bca0126f" providerId="ADAL" clId="{B00F0CBE-5184-4925-BDC4-16C432F22A34}" dt="2021-07-06T10:19:26.455" v="476" actId="14100"/>
          <ac:spMkLst>
            <pc:docMk/>
            <pc:sldMk cId="3061782211" sldId="270"/>
            <ac:spMk id="3" creationId="{A7715CB3-90A0-484E-A5FC-1AB9F8226D03}"/>
          </ac:spMkLst>
        </pc:spChg>
        <pc:spChg chg="add mod">
          <ac:chgData name="Seelen, BMJG (Bernhard)" userId="8c651d8e-946e-4948-8a64-4c10bca0126f" providerId="ADAL" clId="{B00F0CBE-5184-4925-BDC4-16C432F22A34}" dt="2021-07-06T10:19:15.981" v="474" actId="1076"/>
          <ac:spMkLst>
            <pc:docMk/>
            <pc:sldMk cId="3061782211" sldId="270"/>
            <ac:spMk id="4" creationId="{D8078B6B-8E32-45EA-B2DA-19CA866279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7BBB6C-0607-49BC-AF3A-0648F82BB845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003428-1D74-452D-9774-C91BBB9FDB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BB6C-0607-49BC-AF3A-0648F82BB845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3428-1D74-452D-9774-C91BBB9FDB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BB6C-0607-49BC-AF3A-0648F82BB845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3428-1D74-452D-9774-C91BBB9FDB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BB6C-0607-49BC-AF3A-0648F82BB845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3428-1D74-452D-9774-C91BBB9FDB21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BB6C-0607-49BC-AF3A-0648F82BB845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3428-1D74-452D-9774-C91BBB9FDB21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BB6C-0607-49BC-AF3A-0648F82BB845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3428-1D74-452D-9774-C91BBB9FDB21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BB6C-0607-49BC-AF3A-0648F82BB845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3428-1D74-452D-9774-C91BBB9FDB21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BB6C-0607-49BC-AF3A-0648F82BB845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3428-1D74-452D-9774-C91BBB9FDB21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BB6C-0607-49BC-AF3A-0648F82BB845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3428-1D74-452D-9774-C91BBB9FDB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87BBB6C-0607-49BC-AF3A-0648F82BB845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3428-1D74-452D-9774-C91BBB9FDB21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7BBB6C-0607-49BC-AF3A-0648F82BB845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003428-1D74-452D-9774-C91BBB9FDB21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87BBB6C-0607-49BC-AF3A-0648F82BB845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5003428-1D74-452D-9774-C91BBB9FDB2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52601"/>
            <a:ext cx="8820472" cy="1316359"/>
          </a:xfrm>
        </p:spPr>
        <p:txBody>
          <a:bodyPr/>
          <a:lstStyle/>
          <a:p>
            <a:r>
              <a:rPr lang="nl-NL" dirty="0"/>
              <a:t>Stelsel van sociale zekerheid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283968" y="3611607"/>
            <a:ext cx="4174232" cy="1199704"/>
          </a:xfrm>
        </p:spPr>
        <p:txBody>
          <a:bodyPr/>
          <a:lstStyle/>
          <a:p>
            <a:r>
              <a:rPr lang="nl-NL" dirty="0"/>
              <a:t>7.2 Sociale zekerheid</a:t>
            </a:r>
          </a:p>
        </p:txBody>
      </p:sp>
    </p:spTree>
    <p:extLst>
      <p:ext uri="{BB962C8B-B14F-4D97-AF65-F5344CB8AC3E}">
        <p14:creationId xmlns:p14="http://schemas.microsoft.com/office/powerpoint/2010/main" val="282158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Algemene Nabestaande Wet</a:t>
            </a:r>
          </a:p>
          <a:p>
            <a:r>
              <a:rPr lang="nl-NL" dirty="0"/>
              <a:t>Volksverzekering, wordt betaald via premies</a:t>
            </a:r>
          </a:p>
          <a:p>
            <a:r>
              <a:rPr lang="nl-NL" dirty="0"/>
              <a:t>Als de kostwinner van een gezin komt te overleiden, kunnen de nabestaanden een uitkering krijgen.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ANW</a:t>
            </a:r>
          </a:p>
        </p:txBody>
      </p:sp>
    </p:spTree>
    <p:extLst>
      <p:ext uri="{BB962C8B-B14F-4D97-AF65-F5344CB8AC3E}">
        <p14:creationId xmlns:p14="http://schemas.microsoft.com/office/powerpoint/2010/main" val="929709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WerkloosheidsWet</a:t>
            </a:r>
            <a:endParaRPr lang="nl-NL" dirty="0"/>
          </a:p>
          <a:p>
            <a:r>
              <a:rPr lang="nl-NL" dirty="0"/>
              <a:t>Werknemersverzekering, betaald via premies.</a:t>
            </a:r>
          </a:p>
          <a:p>
            <a:r>
              <a:rPr lang="nl-NL" dirty="0"/>
              <a:t>Alleen voor werknemers die buiten hun schuld om ontslag hebben gekregen.</a:t>
            </a:r>
          </a:p>
          <a:p>
            <a:r>
              <a:rPr lang="nl-NL" dirty="0"/>
              <a:t>Inschrijven bij UWV</a:t>
            </a:r>
          </a:p>
          <a:p>
            <a:r>
              <a:rPr lang="nl-NL" dirty="0"/>
              <a:t>Voldoen aan de weken-eis (minimaal 26 van de laatste 36 weken hebben gewerkt)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WW</a:t>
            </a:r>
          </a:p>
        </p:txBody>
      </p:sp>
    </p:spTree>
    <p:extLst>
      <p:ext uri="{BB962C8B-B14F-4D97-AF65-F5344CB8AC3E}">
        <p14:creationId xmlns:p14="http://schemas.microsoft.com/office/powerpoint/2010/main" val="2150735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Wet Inkomen naar Arbeidsvermogen</a:t>
            </a:r>
          </a:p>
          <a:p>
            <a:r>
              <a:rPr lang="nl-NL" dirty="0"/>
              <a:t>Werknemersverzekering, betaalt via premies.</a:t>
            </a:r>
          </a:p>
          <a:p>
            <a:r>
              <a:rPr lang="nl-NL" dirty="0"/>
              <a:t>De werkgever betaalt zieke werknemers twee jaar lang door.</a:t>
            </a:r>
          </a:p>
          <a:p>
            <a:r>
              <a:rPr lang="nl-NL" dirty="0"/>
              <a:t>Je wordt gekeurd om te kijken wat je nog wel kan.</a:t>
            </a:r>
          </a:p>
          <a:p>
            <a:r>
              <a:rPr lang="nl-NL" dirty="0"/>
              <a:t>Na twee jaar ziekte ontvang je een uitkering van de overheid.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WIA</a:t>
            </a:r>
          </a:p>
        </p:txBody>
      </p:sp>
    </p:spTree>
    <p:extLst>
      <p:ext uri="{BB962C8B-B14F-4D97-AF65-F5344CB8AC3E}">
        <p14:creationId xmlns:p14="http://schemas.microsoft.com/office/powerpoint/2010/main" val="3594527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Regels van de bijstand staan in de Participatiewet.</a:t>
            </a:r>
          </a:p>
          <a:p>
            <a:r>
              <a:rPr lang="nl-NL" dirty="0"/>
              <a:t>Sociale voorziening, betaalt via de belastinginkomsten van de overheid.</a:t>
            </a:r>
          </a:p>
          <a:p>
            <a:r>
              <a:rPr lang="nl-NL" dirty="0"/>
              <a:t>Laatste vangnet van het stelsel sociale zekerheid</a:t>
            </a:r>
          </a:p>
          <a:p>
            <a:r>
              <a:rPr lang="nl-NL" dirty="0"/>
              <a:t>Vult je inkomen aan tot aan het sociaal minimum (na huurtoeslag en zorgtoeslag)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Bijstand</a:t>
            </a:r>
          </a:p>
        </p:txBody>
      </p:sp>
    </p:spTree>
    <p:extLst>
      <p:ext uri="{BB962C8B-B14F-4D97-AF65-F5344CB8AC3E}">
        <p14:creationId xmlns:p14="http://schemas.microsoft.com/office/powerpoint/2010/main" val="2290556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Huurtoeslag, zorgtoeslag</a:t>
            </a:r>
          </a:p>
          <a:p>
            <a:r>
              <a:rPr lang="nl-NL" dirty="0"/>
              <a:t>Mensen met een laag inkomen krijgen geld van de overheid om de huur en zorgverzekering te kunnen betalen</a:t>
            </a:r>
          </a:p>
          <a:p>
            <a:pPr marL="109728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Toeslagen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E8537EA-5FCF-4D52-9D19-65DA582C1F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4357248"/>
            <a:ext cx="6467460" cy="250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1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A31FB3B-8437-4860-A809-3931CCF3F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947671"/>
          </a:xfrm>
        </p:spPr>
        <p:txBody>
          <a:bodyPr/>
          <a:lstStyle/>
          <a:p>
            <a:r>
              <a:rPr lang="nl-NL" dirty="0"/>
              <a:t>Maken opgaven </a:t>
            </a:r>
            <a:r>
              <a:rPr lang="nl-NL" sz="3200" b="1" dirty="0">
                <a:solidFill>
                  <a:srgbClr val="00B0F0"/>
                </a:solidFill>
              </a:rPr>
              <a:t>1 t/m 10  </a:t>
            </a:r>
            <a:r>
              <a:rPr lang="nl-NL" dirty="0"/>
              <a:t>(</a:t>
            </a:r>
            <a:r>
              <a:rPr lang="nl-NL" dirty="0" err="1"/>
              <a:t>blz</a:t>
            </a:r>
            <a:r>
              <a:rPr lang="nl-NL" dirty="0"/>
              <a:t> 194)</a:t>
            </a:r>
          </a:p>
          <a:p>
            <a:r>
              <a:rPr lang="nl-NL" dirty="0"/>
              <a:t>Nakijken gemaakte opgaven met rode pen</a:t>
            </a:r>
          </a:p>
          <a:p>
            <a:r>
              <a:rPr lang="nl-NL" dirty="0"/>
              <a:t>Je </a:t>
            </a:r>
            <a:r>
              <a:rPr lang="nl-NL"/>
              <a:t>mag opgaven 2, 4, 7,8a en 10b in je boek maken.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7715CB3-90A0-484E-A5FC-1AB9F8226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143000"/>
          </a:xfrm>
        </p:spPr>
        <p:txBody>
          <a:bodyPr/>
          <a:lstStyle/>
          <a:p>
            <a:r>
              <a:rPr lang="nl-NL" dirty="0">
                <a:solidFill>
                  <a:srgbClr val="00B0F0"/>
                </a:solidFill>
              </a:rPr>
              <a:t>Aan de slag!</a:t>
            </a:r>
          </a:p>
        </p:txBody>
      </p:sp>
      <p:sp>
        <p:nvSpPr>
          <p:cNvPr id="4" name="Tijdelijke aanduiding voor inhoud 1">
            <a:extLst>
              <a:ext uri="{FF2B5EF4-FFF2-40B4-BE49-F238E27FC236}">
                <a16:creationId xmlns:a16="http://schemas.microsoft.com/office/drawing/2014/main" id="{D8078B6B-8E32-45EA-B2DA-19CA866279AE}"/>
              </a:ext>
            </a:extLst>
          </p:cNvPr>
          <p:cNvSpPr txBox="1">
            <a:spLocks/>
          </p:cNvSpPr>
          <p:nvPr/>
        </p:nvSpPr>
        <p:spPr>
          <a:xfrm>
            <a:off x="611560" y="4005064"/>
            <a:ext cx="8229600" cy="1656184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nl-NL" b="1" i="1" dirty="0">
                <a:solidFill>
                  <a:srgbClr val="00B0F0"/>
                </a:solidFill>
              </a:rPr>
              <a:t>Wat moet je nu kunnen?</a:t>
            </a:r>
          </a:p>
          <a:p>
            <a:pPr>
              <a:buFontTx/>
              <a:buChar char="-"/>
            </a:pPr>
            <a:r>
              <a:rPr lang="nl-NL" dirty="0"/>
              <a:t>Je weet wat het stelsel van sociale zekerheid is.</a:t>
            </a:r>
          </a:p>
          <a:p>
            <a:pPr>
              <a:buFontTx/>
              <a:buChar char="-"/>
            </a:pPr>
            <a:r>
              <a:rPr lang="nl-NL" dirty="0"/>
              <a:t>Je weet welke soorten verzekeringen en voorzieningen er zijn.</a:t>
            </a:r>
          </a:p>
          <a:p>
            <a:pPr>
              <a:buFontTx/>
              <a:buChar char="-"/>
            </a:pPr>
            <a:r>
              <a:rPr lang="nl-NL" dirty="0"/>
              <a:t>Je weet hoe onze sociale zekerheid wordt betaald.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1782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Verzorgingsstaat: </a:t>
            </a:r>
            <a:r>
              <a:rPr lang="nl-NL" dirty="0"/>
              <a:t>De overheid zorgt voor mensen die niet in staat zijn om een eigen inkomen te verdienen.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Sociaal minimum: </a:t>
            </a:r>
            <a:r>
              <a:rPr lang="nl-NL" dirty="0"/>
              <a:t>Laagste bedrag dat je volgens de overheid nodig hebt om van te leven.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Solidariteitsbeginsel: </a:t>
            </a:r>
            <a:r>
              <a:rPr lang="nl-NL" dirty="0"/>
              <a:t>Iedereen staat een deel van het inkomen af voor mensen die zelf geen inkomen kunnen verdienen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Stelsel van sociale zekerheid: </a:t>
            </a:r>
            <a:r>
              <a:rPr lang="nl-NL" dirty="0"/>
              <a:t>alle regels en wetten die armoede moeten voorkomen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Begrippen</a:t>
            </a:r>
          </a:p>
        </p:txBody>
      </p:sp>
    </p:spTree>
    <p:extLst>
      <p:ext uri="{BB962C8B-B14F-4D97-AF65-F5344CB8AC3E}">
        <p14:creationId xmlns:p14="http://schemas.microsoft.com/office/powerpoint/2010/main" val="608437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2780928"/>
            <a:ext cx="1872208" cy="1440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nl-NL" dirty="0"/>
              <a:t>Stelsel</a:t>
            </a:r>
          </a:p>
          <a:p>
            <a:pPr marL="0" indent="0">
              <a:buNone/>
            </a:pPr>
            <a:r>
              <a:rPr lang="nl-NL" dirty="0"/>
              <a:t>sociale</a:t>
            </a:r>
          </a:p>
          <a:p>
            <a:pPr marL="0" indent="0">
              <a:buNone/>
            </a:pPr>
            <a:r>
              <a:rPr lang="nl-NL" dirty="0"/>
              <a:t>zekerheid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0060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4041" y="2958336"/>
            <a:ext cx="1872208" cy="1440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Stelsel</a:t>
            </a:r>
          </a:p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sociale</a:t>
            </a:r>
          </a:p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zekerheid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2761215" y="2312005"/>
            <a:ext cx="260287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Sociale VERZEKERING</a:t>
            </a: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  <a:sym typeface="Wingdings" pitchFamily="2" charset="2"/>
              </a:rPr>
              <a:t> Betaalde premies</a:t>
            </a:r>
            <a:endParaRPr lang="nl-NL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</p:txBody>
      </p:sp>
      <p:cxnSp>
        <p:nvCxnSpPr>
          <p:cNvPr id="8" name="Rechte verbindingslijn 7"/>
          <p:cNvCxnSpPr>
            <a:endCxn id="3" idx="3"/>
          </p:cNvCxnSpPr>
          <p:nvPr/>
        </p:nvCxnSpPr>
        <p:spPr>
          <a:xfrm flipH="1">
            <a:off x="2256249" y="2886328"/>
            <a:ext cx="493471" cy="792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888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7" y="2948446"/>
            <a:ext cx="1872208" cy="1440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Stelsel</a:t>
            </a:r>
          </a:p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sociale</a:t>
            </a:r>
          </a:p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zekerheid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2761215" y="2312005"/>
            <a:ext cx="260287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Sociale VERZEKERING</a:t>
            </a: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  <a:sym typeface="Wingdings" pitchFamily="2" charset="2"/>
              </a:rPr>
              <a:t> Betaalde premies</a:t>
            </a:r>
            <a:endParaRPr lang="nl-NL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</p:txBody>
      </p:sp>
      <p:cxnSp>
        <p:nvCxnSpPr>
          <p:cNvPr id="5" name="Rechte verbindingslijn 4"/>
          <p:cNvCxnSpPr/>
          <p:nvPr/>
        </p:nvCxnSpPr>
        <p:spPr>
          <a:xfrm flipH="1">
            <a:off x="2267745" y="2492896"/>
            <a:ext cx="493470" cy="792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H="1">
            <a:off x="5364088" y="1985357"/>
            <a:ext cx="493471" cy="6498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5862851" y="1662191"/>
            <a:ext cx="260287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Volksverzekeringen</a:t>
            </a: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Vb. AOW, ANW</a:t>
            </a:r>
          </a:p>
        </p:txBody>
      </p:sp>
    </p:spTree>
    <p:extLst>
      <p:ext uri="{BB962C8B-B14F-4D97-AF65-F5344CB8AC3E}">
        <p14:creationId xmlns:p14="http://schemas.microsoft.com/office/powerpoint/2010/main" val="98020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3782" y="2940822"/>
            <a:ext cx="1872208" cy="1440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Stelsel</a:t>
            </a:r>
          </a:p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sociale</a:t>
            </a:r>
          </a:p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zekerheid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2761215" y="2312005"/>
            <a:ext cx="260287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Sociale VERZEKERING</a:t>
            </a: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  <a:sym typeface="Wingdings" pitchFamily="2" charset="2"/>
              </a:rPr>
              <a:t> Betaalde premies</a:t>
            </a:r>
            <a:endParaRPr lang="nl-NL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</p:txBody>
      </p:sp>
      <p:cxnSp>
        <p:nvCxnSpPr>
          <p:cNvPr id="5" name="Rechte verbindingslijn 4"/>
          <p:cNvCxnSpPr/>
          <p:nvPr/>
        </p:nvCxnSpPr>
        <p:spPr>
          <a:xfrm flipH="1">
            <a:off x="2267745" y="2492896"/>
            <a:ext cx="493470" cy="792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H="1">
            <a:off x="5364088" y="1985357"/>
            <a:ext cx="493471" cy="6498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5862851" y="1662191"/>
            <a:ext cx="260287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Volksverzekeringen</a:t>
            </a: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Vb. AOW, ANW</a:t>
            </a:r>
          </a:p>
        </p:txBody>
      </p:sp>
      <p:cxnSp>
        <p:nvCxnSpPr>
          <p:cNvPr id="9" name="Rechte verbindingslijn 8"/>
          <p:cNvCxnSpPr/>
          <p:nvPr/>
        </p:nvCxnSpPr>
        <p:spPr>
          <a:xfrm flipH="1" flipV="1">
            <a:off x="5369381" y="2668668"/>
            <a:ext cx="488178" cy="5443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5869314" y="2889810"/>
            <a:ext cx="260287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err="1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Werknemers-verzekeringen</a:t>
            </a:r>
            <a:endParaRPr lang="nl-NL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Vb. WW, WIA</a:t>
            </a:r>
          </a:p>
        </p:txBody>
      </p:sp>
    </p:spTree>
    <p:extLst>
      <p:ext uri="{BB962C8B-B14F-4D97-AF65-F5344CB8AC3E}">
        <p14:creationId xmlns:p14="http://schemas.microsoft.com/office/powerpoint/2010/main" val="2230925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0244" y="2889810"/>
            <a:ext cx="1872208" cy="1440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Stelsel</a:t>
            </a:r>
          </a:p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sociale</a:t>
            </a:r>
          </a:p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zekerheid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2761215" y="2312005"/>
            <a:ext cx="260287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Sociale VERZEKERING</a:t>
            </a: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  <a:sym typeface="Wingdings" pitchFamily="2" charset="2"/>
              </a:rPr>
              <a:t> Betaalde premies</a:t>
            </a:r>
            <a:endParaRPr lang="nl-NL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</p:txBody>
      </p:sp>
      <p:cxnSp>
        <p:nvCxnSpPr>
          <p:cNvPr id="5" name="Rechte verbindingslijn 4"/>
          <p:cNvCxnSpPr/>
          <p:nvPr/>
        </p:nvCxnSpPr>
        <p:spPr>
          <a:xfrm flipH="1">
            <a:off x="2267745" y="2492896"/>
            <a:ext cx="476066" cy="792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H="1">
            <a:off x="5364088" y="1985357"/>
            <a:ext cx="493471" cy="6498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5862851" y="1662191"/>
            <a:ext cx="260287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Volksverzekeringen</a:t>
            </a: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Vb. AOW, ANW</a:t>
            </a:r>
          </a:p>
        </p:txBody>
      </p:sp>
      <p:cxnSp>
        <p:nvCxnSpPr>
          <p:cNvPr id="9" name="Rechte verbindingslijn 8"/>
          <p:cNvCxnSpPr/>
          <p:nvPr/>
        </p:nvCxnSpPr>
        <p:spPr>
          <a:xfrm flipH="1" flipV="1">
            <a:off x="5369381" y="2668668"/>
            <a:ext cx="488178" cy="5443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5869314" y="2889810"/>
            <a:ext cx="259641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err="1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Werknemers-verzekeringen</a:t>
            </a:r>
            <a:endParaRPr lang="nl-NL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Vb. WW, WIA</a:t>
            </a:r>
          </a:p>
        </p:txBody>
      </p:sp>
      <p:cxnSp>
        <p:nvCxnSpPr>
          <p:cNvPr id="11" name="Rechte verbindingslijn 10"/>
          <p:cNvCxnSpPr>
            <a:endCxn id="3" idx="3"/>
          </p:cNvCxnSpPr>
          <p:nvPr/>
        </p:nvCxnSpPr>
        <p:spPr>
          <a:xfrm flipH="1" flipV="1">
            <a:off x="2262452" y="3609890"/>
            <a:ext cx="476067" cy="9922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2761215" y="4278958"/>
            <a:ext cx="295762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Sociale VOORZIENINGEN</a:t>
            </a: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  <a:sym typeface="Wingdings" pitchFamily="2" charset="2"/>
              </a:rPr>
              <a:t> Betaalde belasting</a:t>
            </a:r>
            <a:endParaRPr lang="nl-NL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35442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4264" y="2889810"/>
            <a:ext cx="1872208" cy="1440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Stelsel</a:t>
            </a:r>
          </a:p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sociale</a:t>
            </a:r>
          </a:p>
          <a:p>
            <a:pPr marL="0" indent="0">
              <a:buNone/>
            </a:pPr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zekerheid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2761215" y="2312005"/>
            <a:ext cx="260287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Sociale VERZEKERING</a:t>
            </a: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  <a:sym typeface="Wingdings" pitchFamily="2" charset="2"/>
              </a:rPr>
              <a:t> Betaalde premies</a:t>
            </a:r>
            <a:endParaRPr lang="nl-NL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</p:txBody>
      </p:sp>
      <p:cxnSp>
        <p:nvCxnSpPr>
          <p:cNvPr id="5" name="Rechte verbindingslijn 4"/>
          <p:cNvCxnSpPr>
            <a:cxnSpLocks/>
          </p:cNvCxnSpPr>
          <p:nvPr/>
        </p:nvCxnSpPr>
        <p:spPr>
          <a:xfrm flipH="1">
            <a:off x="2233876" y="2492896"/>
            <a:ext cx="509935" cy="9361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H="1">
            <a:off x="5364088" y="1985357"/>
            <a:ext cx="493471" cy="6498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5862851" y="1662191"/>
            <a:ext cx="260287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Volksverzekeringen</a:t>
            </a: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Vb. AOW, ANW</a:t>
            </a:r>
          </a:p>
        </p:txBody>
      </p:sp>
      <p:cxnSp>
        <p:nvCxnSpPr>
          <p:cNvPr id="9" name="Rechte verbindingslijn 8"/>
          <p:cNvCxnSpPr/>
          <p:nvPr/>
        </p:nvCxnSpPr>
        <p:spPr>
          <a:xfrm flipH="1" flipV="1">
            <a:off x="5369381" y="2668668"/>
            <a:ext cx="488178" cy="5443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5869314" y="2889810"/>
            <a:ext cx="259641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err="1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Werknemers-verzekeringen</a:t>
            </a:r>
            <a:endParaRPr lang="nl-NL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Vb. WW, WIA</a:t>
            </a:r>
          </a:p>
        </p:txBody>
      </p:sp>
      <p:cxnSp>
        <p:nvCxnSpPr>
          <p:cNvPr id="11" name="Rechte verbindingslijn 10"/>
          <p:cNvCxnSpPr>
            <a:endCxn id="3" idx="3"/>
          </p:cNvCxnSpPr>
          <p:nvPr/>
        </p:nvCxnSpPr>
        <p:spPr>
          <a:xfrm flipH="1" flipV="1">
            <a:off x="2216472" y="3609890"/>
            <a:ext cx="476067" cy="9922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2743811" y="4277218"/>
            <a:ext cx="295762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Sociale VOORZIENINGEN</a:t>
            </a: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  <a:sym typeface="Wingdings" pitchFamily="2" charset="2"/>
              </a:rPr>
              <a:t> Betaalde belasting</a:t>
            </a:r>
            <a:endParaRPr lang="nl-NL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6094057" y="4005064"/>
            <a:ext cx="2346137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Vb. Bijstand, kinderbijslag,</a:t>
            </a:r>
          </a:p>
          <a:p>
            <a:r>
              <a:rPr lang="nl-NL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huurtoeslag, zorgtoeslag</a:t>
            </a:r>
          </a:p>
        </p:txBody>
      </p:sp>
      <p:cxnSp>
        <p:nvCxnSpPr>
          <p:cNvPr id="14" name="Rechte verbindingslijn 13"/>
          <p:cNvCxnSpPr>
            <a:stCxn id="13" idx="1"/>
            <a:endCxn id="12" idx="3"/>
          </p:cNvCxnSpPr>
          <p:nvPr/>
        </p:nvCxnSpPr>
        <p:spPr>
          <a:xfrm flipH="1" flipV="1">
            <a:off x="5701431" y="4600384"/>
            <a:ext cx="392626" cy="48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891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Algemene </a:t>
            </a:r>
            <a:r>
              <a:rPr lang="nl-NL" dirty="0" err="1"/>
              <a:t>OuderdomsWet</a:t>
            </a:r>
            <a:endParaRPr lang="nl-NL" dirty="0"/>
          </a:p>
          <a:p>
            <a:r>
              <a:rPr lang="nl-NL" dirty="0"/>
              <a:t>Volksverzekering, wordt betaald via premies</a:t>
            </a:r>
          </a:p>
          <a:p>
            <a:r>
              <a:rPr lang="nl-NL" dirty="0"/>
              <a:t>Iedereen in Nederland krijgt een uitkering vanaf de pensioengerechtigde leeftijd </a:t>
            </a:r>
            <a:r>
              <a:rPr lang="nl-NL" sz="2400" dirty="0"/>
              <a:t>(67 jaar, ongeveer € 1150 per maand voor alleenstaanden)</a:t>
            </a:r>
          </a:p>
          <a:p>
            <a:r>
              <a:rPr lang="nl-NL" dirty="0"/>
              <a:t>Mensen die gewerkt hebben vullen het AOW aan met pensioen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AOW</a:t>
            </a:r>
          </a:p>
        </p:txBody>
      </p:sp>
    </p:spTree>
    <p:extLst>
      <p:ext uri="{BB962C8B-B14F-4D97-AF65-F5344CB8AC3E}">
        <p14:creationId xmlns:p14="http://schemas.microsoft.com/office/powerpoint/2010/main" val="3064344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466</Words>
  <Application>Microsoft Office PowerPoint</Application>
  <PresentationFormat>Diavoorstelling (4:3)</PresentationFormat>
  <Paragraphs>92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Lucida Sans Unicode</vt:lpstr>
      <vt:lpstr>Verdana</vt:lpstr>
      <vt:lpstr>Wingdings 2</vt:lpstr>
      <vt:lpstr>Wingdings 3</vt:lpstr>
      <vt:lpstr>Concours</vt:lpstr>
      <vt:lpstr>Stelsel van sociale zekerheid</vt:lpstr>
      <vt:lpstr>Begrippen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AOW</vt:lpstr>
      <vt:lpstr>ANW</vt:lpstr>
      <vt:lpstr>WW</vt:lpstr>
      <vt:lpstr>WIA</vt:lpstr>
      <vt:lpstr>Bijstand</vt:lpstr>
      <vt:lpstr>Toeslagen</vt:lpstr>
      <vt:lpstr>Aan de slag!</vt:lpstr>
    </vt:vector>
  </TitlesOfParts>
  <Company>Het hooghuis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Stelsel sociale zekerheid</dc:title>
  <dc:creator>Bernhard Seelen</dc:creator>
  <cp:lastModifiedBy>Seelen, BMJG (Bernhard)</cp:lastModifiedBy>
  <cp:revision>6</cp:revision>
  <dcterms:created xsi:type="dcterms:W3CDTF">2015-01-30T08:16:57Z</dcterms:created>
  <dcterms:modified xsi:type="dcterms:W3CDTF">2021-11-20T18:31:47Z</dcterms:modified>
</cp:coreProperties>
</file>